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25700" cy="1295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2161641" cy="1041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711200" y="711200"/>
            <a:ext cx="953820" cy="787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120343" y="8509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6" name=""/>
          <p:cNvSpPr/>
          <p:nvPr/>
        </p:nvSpPr>
        <p:spPr>
          <a:xfrm>
            <a:off x="838200" y="1092200"/>
            <a:ext cx="222910" cy="279400"/>
          </a:xfrm>
          <a:prstGeom prst="rect"/>
          <a:solidFill>
            <a:srgbClr val="FF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7" name=""/>
          <p:cNvSpPr/>
          <p:nvPr/>
        </p:nvSpPr>
        <p:spPr>
          <a:xfrm>
            <a:off x="1315110" y="1092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8" name=""/>
          <p:cNvCxnSpPr/>
          <p:nvPr/>
        </p:nvCxnSpPr>
        <p:spPr>
          <a:xfrm>
            <a:off x="1061110" y="1231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1061110" y="1327375"/>
            <a:ext cx="1334820" cy="192704"/>
          </a:xfrm>
          <a:custGeom>
            <a:pathLst>
              <a:path w="1334820" h="192704">
                <a:moveTo>
                  <a:pt x="0" y="0"/>
                </a:moveTo>
                <a:cubicBezTo>
                  <a:pt x="56134" y="42781"/>
                  <a:pt x="125846" y="87996"/>
                  <a:pt x="190499" y="107724"/>
                </a:cubicBezTo>
                <a:cubicBezTo>
                  <a:pt x="468991" y="192704"/>
                  <a:pt x="865829" y="192704"/>
                  <a:pt x="1144320" y="107724"/>
                </a:cubicBezTo>
                <a:cubicBezTo>
                  <a:pt x="1208974" y="87996"/>
                  <a:pt x="1278686" y="42781"/>
                  <a:pt x="1334820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FF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1919020" y="1092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1" name=""/>
          <p:cNvSpPr/>
          <p:nvPr/>
        </p:nvSpPr>
        <p:spPr>
          <a:xfrm>
            <a:off x="2395931" y="1092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12" name=""/>
          <p:cNvCxnSpPr/>
          <p:nvPr/>
        </p:nvCxnSpPr>
        <p:spPr>
          <a:xfrm>
            <a:off x="2141931" y="1231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1538020" y="987850"/>
            <a:ext cx="857910" cy="176652"/>
          </a:xfrm>
          <a:custGeom>
            <a:pathLst>
              <a:path w="857910" h="176652">
                <a:moveTo>
                  <a:pt x="857910" y="148574"/>
                </a:moveTo>
                <a:cubicBezTo>
                  <a:pt x="801775" y="105793"/>
                  <a:pt x="732063" y="60578"/>
                  <a:pt x="667410" y="40849"/>
                </a:cubicBezTo>
                <a:cubicBezTo>
                  <a:pt x="533540" y="0"/>
                  <a:pt x="454053" y="10141"/>
                  <a:pt x="317499" y="40849"/>
                </a:cubicBezTo>
                <a:cubicBezTo>
                  <a:pt x="212033" y="64566"/>
                  <a:pt x="87606" y="127150"/>
                  <a:pt x="0" y="176652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