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docProps/custom.xml" ContentType="application/vnd.openxmlformats-officedocument.custom-propertie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_rels/presentation.xml.rels" ContentType="application/vnd.openxmlformats-package.relationshi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_rels/slideLayout8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1.xml" ContentType="application/vnd.openxmlformats-officedocument.theme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2192000" cy="6858000"/>
  <p:notesSz cx="7772400" cy="100584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2920" cy="238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zxx" sz="4400" spc="-1" strike="noStrike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0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0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2920" cy="238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zxx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2920" cy="238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zxx" sz="4400" spc="-1" strike="noStrike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26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4319280" y="1604520"/>
            <a:ext cx="35326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8028720" y="1604520"/>
            <a:ext cx="35326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26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4319280" y="3682080"/>
            <a:ext cx="35326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8028720" y="3682080"/>
            <a:ext cx="35326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2920" cy="238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zxx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080" cy="39769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zxx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2920" cy="238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zxx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080" cy="39769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2920" cy="238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zxx" sz="4400" spc="-1" strike="noStrike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69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69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2920" cy="238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zxx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1523880" y="1122480"/>
            <a:ext cx="9142920" cy="110635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zxx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2920" cy="238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zxx" sz="440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69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2920" cy="238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zxx" sz="440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69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2920" cy="238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zxx" sz="4400" spc="-1" strike="noStrike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0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2920" cy="2386440"/>
          </a:xfrm>
          <a:prstGeom prst="rect">
            <a:avLst/>
          </a:prstGeom>
        </p:spPr>
        <p:txBody>
          <a:bodyPr lIns="0" rIns="0" tIns="0" bIns="0" anchor="ctr"/>
          <a:p>
            <a:r>
              <a:rPr b="0" lang="zxx" sz="1800" spc="-1" strike="noStrike">
                <a:latin typeface="Arial"/>
              </a:rPr>
              <a:t>Click to edit the title text format</a:t>
            </a:r>
            <a:endParaRPr b="0" lang="zxx" sz="18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080" cy="39769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zxx" sz="1800" spc="-1" strike="noStrike">
                <a:latin typeface="Arial"/>
              </a:rPr>
              <a:t>Click to edit the outline text format</a:t>
            </a:r>
            <a:endParaRPr b="0" lang="zxx" sz="18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zxx" sz="1800" spc="-1" strike="noStrike">
                <a:latin typeface="Arial"/>
              </a:rPr>
              <a:t>Second Outline Level</a:t>
            </a:r>
            <a:endParaRPr b="0" lang="zxx" sz="1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zxx" sz="1800" spc="-1" strike="noStrike">
                <a:latin typeface="Arial"/>
              </a:rPr>
              <a:t>Third Outline Level</a:t>
            </a:r>
            <a:endParaRPr b="0" lang="zxx" sz="18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zxx" sz="1800" spc="-1" strike="noStrike">
                <a:latin typeface="Arial"/>
              </a:rPr>
              <a:t>Fourth Outline Level</a:t>
            </a:r>
            <a:endParaRPr b="0" lang="zxx" sz="18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zxx" sz="1800" spc="-1" strike="noStrike">
                <a:latin typeface="Arial"/>
              </a:rPr>
              <a:t>Fifth Outline Level</a:t>
            </a:r>
            <a:endParaRPr b="0" lang="zxx" sz="18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zxx" sz="1800" spc="-1" strike="noStrike">
                <a:latin typeface="Arial"/>
              </a:rPr>
              <a:t>Sixth Outline Level</a:t>
            </a:r>
            <a:endParaRPr b="0" lang="zxx" sz="18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zxx" sz="1800" spc="-1" strike="noStrike">
                <a:latin typeface="Arial"/>
              </a:rPr>
              <a:t>Seventh Outline Level</a:t>
            </a:r>
            <a:endParaRPr b="0" lang="zxx" sz="18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CustomShape 1"/>
          <p:cNvSpPr/>
          <p:nvPr/>
        </p:nvSpPr>
        <p:spPr>
          <a:xfrm>
            <a:off x="2540160" y="762120"/>
            <a:ext cx="1167480" cy="684720"/>
          </a:xfrm>
          <a:prstGeom prst="rect">
            <a:avLst/>
          </a:prstGeom>
          <a:ln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39" name="CustomShape 2"/>
          <p:cNvSpPr/>
          <p:nvPr/>
        </p:nvSpPr>
        <p:spPr>
          <a:xfrm rot="10800000">
            <a:off x="2960280" y="1448640"/>
            <a:ext cx="329040" cy="583200"/>
          </a:xfrm>
          <a:prstGeom prst="downArrow">
            <a:avLst>
              <a:gd name="adj1" fmla="val 50000"/>
              <a:gd name="adj2" fmla="val 50000"/>
            </a:avLst>
          </a:prstGeom>
          <a:ln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</p:spTree>
  </p:cSld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LibreOffice/6.0.3.2$Linux_X86_64 LibreOffice_project/00m0$Build-2</Application>
  <Words>0</Words>
  <Paragraphs>0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2015-06-11T05:21:03Z</dcterms:created>
  <dc:creator>admin</dc:creator>
  <dc:description/>
  <dc:language>en-CA</dc:language>
  <cp:lastModifiedBy/>
  <dcterms:modified xsi:type="dcterms:W3CDTF">2018-08-01T13:24:30Z</dcterms:modified>
  <cp:revision>2</cp:revision>
  <dc:subject/>
  <dc:title>PowerPoint Presentation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15.0000</vt:lpwstr>
  </property>
  <property fmtid="{D5CDD505-2E9C-101B-9397-08002B2CF9AE}" pid="3" name="HiddenSlides">
    <vt:i4>0</vt:i4>
  </property>
  <property fmtid="{D5CDD505-2E9C-101B-9397-08002B2CF9AE}" pid="4" name="HyperlinksChanged">
    <vt:bool>0</vt:bool>
  </property>
  <property fmtid="{D5CDD505-2E9C-101B-9397-08002B2CF9AE}" pid="5" name="LinksUpToDate">
    <vt:bool>0</vt:bool>
  </property>
  <property fmtid="{D5CDD505-2E9C-101B-9397-08002B2CF9AE}" pid="6" name="MMClips">
    <vt:i4>0</vt:i4>
  </property>
  <property fmtid="{D5CDD505-2E9C-101B-9397-08002B2CF9AE}" pid="7" name="Notes">
    <vt:i4>0</vt:i4>
  </property>
  <property fmtid="{D5CDD505-2E9C-101B-9397-08002B2CF9AE}" pid="8" name="PresentationFormat">
    <vt:lpwstr>Widescreen</vt:lpwstr>
  </property>
  <property fmtid="{D5CDD505-2E9C-101B-9397-08002B2CF9AE}" pid="9" name="ScaleCrop">
    <vt:bool>0</vt:bool>
  </property>
  <property fmtid="{D5CDD505-2E9C-101B-9397-08002B2CF9AE}" pid="10" name="ShareDoc">
    <vt:bool>0</vt:bool>
  </property>
  <property fmtid="{D5CDD505-2E9C-101B-9397-08002B2CF9AE}" pid="11" name="Slides">
    <vt:i4>1</vt:i4>
  </property>
</Properties>
</file>