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4B2703-B921-4A12-BD9E-68CDD6463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7ABD0D-5DE6-4ABF-86AE-9B38BCEEAA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A80E2C-8C28-4EFD-A56F-931AFE4A82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0BE3A-EBEE-4212-AC50-35764C3F792B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0CD106-EFE9-4CDF-8903-727559F37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6A6F9B-9B99-4B0D-91F7-D45871B51F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FA9CF-4AD2-43C4-89B5-1605491A1A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1732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D1FC5C0-552C-4C71-A3E3-03CC08EB98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23DBDC-2937-47B7-A8C2-8DE34C040C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D6E5EA-C2BF-4D7E-A7A8-6E59978C434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10BE3A-EBEE-4212-AC50-35764C3F792B}" type="datetimeFigureOut">
              <a:rPr lang="en-US" smtClean="0"/>
              <a:t>9/22/2021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4681A8-E4E7-44D7-A5EA-9036F5DDD50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B3B468-79E9-47DA-8DE3-2D804D4F98F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EFA9CF-4AD2-43C4-89B5-1605491A1A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482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B0B012-CBEC-4F3C-A539-4342E8EC6E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First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7" name="Content Placeholder 6">
            <a:hlinkClick r:id="" action="ppaction://hlinkshowjump?jump=lastslide"/>
            <a:extLst>
              <a:ext uri="{FF2B5EF4-FFF2-40B4-BE49-F238E27FC236}">
                <a16:creationId xmlns:a16="http://schemas.microsoft.com/office/drawing/2014/main" id="{BF0B962F-9CB8-4EEB-943E-CAB73ECC521A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863181"/>
            <a:ext cx="371475" cy="276225"/>
          </a:xfrm>
        </p:spPr>
      </p:pic>
    </p:spTree>
    <p:extLst>
      <p:ext uri="{BB962C8B-B14F-4D97-AF65-F5344CB8AC3E}">
        <p14:creationId xmlns:p14="http://schemas.microsoft.com/office/powerpoint/2010/main" val="325753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336072-49F4-4D83-8F08-F7308EA4CD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Last </a:t>
            </a:r>
            <a:r>
              <a:rPr lang="hu-HU" dirty="0" err="1"/>
              <a:t>slide</a:t>
            </a:r>
            <a:endParaRPr lang="en-US" dirty="0"/>
          </a:p>
        </p:txBody>
      </p:sp>
      <p:pic>
        <p:nvPicPr>
          <p:cNvPr id="7" name="Content Placeholder 6">
            <a:extLst>
              <a:ext uri="{FF2B5EF4-FFF2-40B4-BE49-F238E27FC236}">
                <a16:creationId xmlns:a16="http://schemas.microsoft.com/office/drawing/2014/main" id="{2F9F6989-C152-4EDC-9261-6ACD3F5DFB8E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10262" y="3863181"/>
            <a:ext cx="371475" cy="276225"/>
          </a:xfrm>
        </p:spPr>
      </p:pic>
    </p:spTree>
    <p:extLst>
      <p:ext uri="{BB962C8B-B14F-4D97-AF65-F5344CB8AC3E}">
        <p14:creationId xmlns:p14="http://schemas.microsoft.com/office/powerpoint/2010/main" val="4921386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First slide</vt:lpstr>
      <vt:lpstr>Last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7</cp:revision>
  <dcterms:created xsi:type="dcterms:W3CDTF">2021-09-22T07:24:51Z</dcterms:created>
  <dcterms:modified xsi:type="dcterms:W3CDTF">2021-09-22T10:42:44Z</dcterms:modified>
</cp:coreProperties>
</file>

<file path=docProps/thumbnail.jpeg>
</file>